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1" d="100"/>
          <a:sy n="51" d="100"/>
        </p:scale>
        <p:origin x="134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choNFQ/ProjectCapstone/blob/8ce3f275337b89542939593e141eb0b8c9fed6be/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Ignacio Jimenez</a:t>
            </a:r>
          </a:p>
          <a:p>
            <a:r>
              <a:rPr lang="en-US" dirty="0">
                <a:solidFill>
                  <a:schemeClr val="bg2"/>
                </a:solidFill>
                <a:latin typeface="Abadi" panose="020B0604020104020204" pitchFamily="34" charset="0"/>
                <a:ea typeface="SF Pro" pitchFamily="2" charset="0"/>
                <a:cs typeface="SF Pro" pitchFamily="2" charset="0"/>
              </a:rPr>
              <a:t>25/06/2025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s-ES" sz="2400" dirty="0" err="1">
                <a:hlinkClick r:id="rId3"/>
              </a:rPr>
              <a:t>ProjectCapstone</a:t>
            </a:r>
            <a:r>
              <a:rPr lang="es-ES" sz="2400" dirty="0">
                <a:hlinkClick r:id="rId3"/>
              </a:rPr>
              <a:t>/Data </a:t>
            </a:r>
            <a:r>
              <a:rPr lang="es-ES" sz="2400" dirty="0" err="1">
                <a:hlinkClick r:id="rId3"/>
              </a:rPr>
              <a:t>Collection</a:t>
            </a:r>
            <a:r>
              <a:rPr lang="es-ES" sz="2400" dirty="0">
                <a:hlinkClick r:id="rId3"/>
              </a:rPr>
              <a:t> </a:t>
            </a:r>
            <a:r>
              <a:rPr lang="es-ES" sz="2400" dirty="0" err="1">
                <a:hlinkClick r:id="rId3"/>
              </a:rPr>
              <a:t>API.ipynb</a:t>
            </a:r>
            <a:r>
              <a:rPr lang="es-ES" sz="2400" dirty="0">
                <a:hlinkClick r:id="rId3"/>
              </a:rPr>
              <a:t> at 8ce3f275337b89542939593e141eb0b8c9fed6be · </a:t>
            </a:r>
            <a:r>
              <a:rPr lang="es-ES" sz="2400" dirty="0" err="1">
                <a:hlinkClick r:id="rId3"/>
              </a:rPr>
              <a:t>NachoNFQ</a:t>
            </a:r>
            <a:r>
              <a:rPr lang="es-ES" sz="2400" dirty="0">
                <a:hlinkClick r:id="rId3"/>
              </a:rPr>
              <a:t>/</a:t>
            </a:r>
            <a:r>
              <a:rPr lang="es-ES" sz="2400" dirty="0" err="1">
                <a:hlinkClick r:id="rId3"/>
              </a:rPr>
              <a:t>ProjectCapstone</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1648</TotalTime>
  <Words>1783</Words>
  <Application>Microsoft Office PowerPoint</Application>
  <PresentationFormat>Panorámica</PresentationFormat>
  <Paragraphs>206</Paragraphs>
  <Slides>46</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Ignacio Jimenez Pinillos</cp:lastModifiedBy>
  <cp:revision>199</cp:revision>
  <dcterms:created xsi:type="dcterms:W3CDTF">2021-04-29T18:58:34Z</dcterms:created>
  <dcterms:modified xsi:type="dcterms:W3CDTF">2025-06-25T11:38:47Z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